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7" r:id="rId5"/>
    <p:sldId id="256" r:id="rId6"/>
  </p:sldIdLst>
  <p:sldSz cx="5257800" cy="3028950"/>
  <p:notesSz cx="5257800" cy="30289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2" d="100"/>
          <a:sy n="162" d="100"/>
        </p:scale>
        <p:origin x="500" y="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rns, Amanda R" userId="1b84563b-2c6d-45cb-8199-48d6c3d374e9" providerId="ADAL" clId="{0442F1DC-F437-4EA1-8756-3BAA11BE8BA8}"/>
    <pc:docChg chg="modSld">
      <pc:chgData name="Burns, Amanda R" userId="1b84563b-2c6d-45cb-8199-48d6c3d374e9" providerId="ADAL" clId="{0442F1DC-F437-4EA1-8756-3BAA11BE8BA8}" dt="2024-05-08T14:37:58.056" v="32" actId="20577"/>
      <pc:docMkLst>
        <pc:docMk/>
      </pc:docMkLst>
      <pc:sldChg chg="modSp mod">
        <pc:chgData name="Burns, Amanda R" userId="1b84563b-2c6d-45cb-8199-48d6c3d374e9" providerId="ADAL" clId="{0442F1DC-F437-4EA1-8756-3BAA11BE8BA8}" dt="2024-05-08T14:37:58.056" v="32" actId="20577"/>
        <pc:sldMkLst>
          <pc:docMk/>
          <pc:sldMk cId="0" sldId="256"/>
        </pc:sldMkLst>
        <pc:spChg chg="mod">
          <ac:chgData name="Burns, Amanda R" userId="1b84563b-2c6d-45cb-8199-48d6c3d374e9" providerId="ADAL" clId="{0442F1DC-F437-4EA1-8756-3BAA11BE8BA8}" dt="2024-05-08T14:37:58.056" v="32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Burns, Amanda R" userId="1b84563b-2c6d-45cb-8199-48d6c3d374e9" providerId="ADAL" clId="{0442F1DC-F437-4EA1-8756-3BAA11BE8BA8}" dt="2024-05-08T14:37:16.969" v="11" actId="20577"/>
        <pc:sldMkLst>
          <pc:docMk/>
          <pc:sldMk cId="4281937358" sldId="257"/>
        </pc:sldMkLst>
        <pc:spChg chg="mod">
          <ac:chgData name="Burns, Amanda R" userId="1b84563b-2c6d-45cb-8199-48d6c3d374e9" providerId="ADAL" clId="{0442F1DC-F437-4EA1-8756-3BAA11BE8BA8}" dt="2024-05-08T14:37:16.969" v="11" actId="20577"/>
          <ac:spMkLst>
            <pc:docMk/>
            <pc:sldMk cId="4281937358" sldId="257"/>
            <ac:spMk id="2" creationId="{56741BB1-AEEA-45DE-9AA3-1C799ABC57C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4811" y="938974"/>
            <a:ext cx="4474527" cy="636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89622" y="1696212"/>
            <a:ext cx="3684905" cy="7572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3207" y="696658"/>
            <a:ext cx="2289905" cy="1999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11037" y="696658"/>
            <a:ext cx="2289905" cy="1999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3207" y="121158"/>
            <a:ext cx="4737735" cy="484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3207" y="696658"/>
            <a:ext cx="4737735" cy="1999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89811" y="2816923"/>
            <a:ext cx="1684528" cy="1514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3207" y="2816923"/>
            <a:ext cx="1210754" cy="1514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790188" y="2816923"/>
            <a:ext cx="1210754" cy="1514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741BB1-AEEA-45DE-9AA3-1C799ABC57C4}"/>
              </a:ext>
            </a:extLst>
          </p:cNvPr>
          <p:cNvSpPr txBox="1"/>
          <p:nvPr/>
        </p:nvSpPr>
        <p:spPr>
          <a:xfrm>
            <a:off x="-38100" y="66675"/>
            <a:ext cx="5257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Project </a:t>
            </a:r>
            <a:r>
              <a:rPr lang="en-US" dirty="0" err="1"/>
              <a:t>Holidaze</a:t>
            </a:r>
            <a:r>
              <a:rPr lang="en-US" dirty="0"/>
              <a:t> Sticker Directions (11/1/24 SET DATE):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Place on shipment box on same side as shipping label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 not cover shipping label in any way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box will get 1 sticker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White sticker 4”x 4”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Large Red font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Following example is 18, but use what fits on label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937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8802" y="529091"/>
            <a:ext cx="3151698" cy="2212144"/>
          </a:xfrm>
          <a:prstGeom prst="rect">
            <a:avLst/>
          </a:prstGeom>
          <a:ln w="7509">
            <a:solidFill>
              <a:srgbClr val="00AEEF"/>
            </a:solidFill>
          </a:ln>
        </p:spPr>
        <p:txBody>
          <a:bodyPr vert="horz" wrap="square" lIns="0" tIns="7239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570"/>
              </a:spcBef>
            </a:pPr>
            <a:r>
              <a:rPr lang="en-US" b="1" spc="-27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*PROJECT  HOLIDAZE</a:t>
            </a:r>
          </a:p>
          <a:p>
            <a:pPr marL="181610">
              <a:lnSpc>
                <a:spcPct val="100000"/>
              </a:lnSpc>
              <a:spcBef>
                <a:spcPts val="570"/>
              </a:spcBef>
            </a:pPr>
            <a:r>
              <a:rPr lang="en-US" b="1" spc="-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(11/1/24 LAUNCH DATE)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1610">
              <a:lnSpc>
                <a:spcPct val="100000"/>
              </a:lnSpc>
              <a:spcBef>
                <a:spcPts val="1200"/>
              </a:spcBef>
            </a:pPr>
            <a:r>
              <a:rPr lang="en-US" b="1" spc="-25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b="1" spc="-25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STORES:</a:t>
            </a:r>
            <a:r>
              <a:rPr b="1" spc="-11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28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b="1" spc="-29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b="1" spc="-11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spc="-16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UNTIL FLOOR SET </a:t>
            </a:r>
            <a:r>
              <a:rPr b="1" spc="-2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b="1" spc="-2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 </a:t>
            </a:r>
            <a:r>
              <a:rPr b="1" spc="-2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spc="-2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000" b="1" spc="-2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11/1/</a:t>
            </a:r>
            <a:r>
              <a:rPr sz="2000" b="1" spc="-2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sz="2000" b="1" spc="-2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marL="181610">
              <a:lnSpc>
                <a:spcPct val="100000"/>
              </a:lnSpc>
              <a:spcBef>
                <a:spcPts val="1200"/>
              </a:spcBef>
            </a:pPr>
            <a:r>
              <a:rPr lang="en-US" sz="2000" b="1" spc="-21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**merchandise on floor after store </a:t>
            </a:r>
            <a:r>
              <a:rPr lang="en-US" sz="2000" b="1" spc="-21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close 10/31/2024</a:t>
            </a:r>
            <a:endParaRPr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9512" y="412654"/>
            <a:ext cx="3238588" cy="2397221"/>
          </a:xfrm>
          <a:custGeom>
            <a:avLst/>
            <a:gdLst/>
            <a:ahLst/>
            <a:cxnLst/>
            <a:rect l="l" t="t" r="r" b="b"/>
            <a:pathLst>
              <a:path w="3893820" h="2447925">
                <a:moveTo>
                  <a:pt x="78359" y="365607"/>
                </a:moveTo>
                <a:lnTo>
                  <a:pt x="76314" y="360527"/>
                </a:lnTo>
                <a:lnTo>
                  <a:pt x="39192" y="268516"/>
                </a:lnTo>
                <a:lnTo>
                  <a:pt x="0" y="365607"/>
                </a:lnTo>
                <a:lnTo>
                  <a:pt x="36017" y="365607"/>
                </a:lnTo>
                <a:lnTo>
                  <a:pt x="36017" y="2350452"/>
                </a:lnTo>
                <a:lnTo>
                  <a:pt x="0" y="2350452"/>
                </a:lnTo>
                <a:lnTo>
                  <a:pt x="39192" y="2447531"/>
                </a:lnTo>
                <a:lnTo>
                  <a:pt x="76314" y="2355532"/>
                </a:lnTo>
                <a:lnTo>
                  <a:pt x="78359" y="2350452"/>
                </a:lnTo>
                <a:lnTo>
                  <a:pt x="42367" y="2350452"/>
                </a:lnTo>
                <a:lnTo>
                  <a:pt x="42367" y="365607"/>
                </a:lnTo>
                <a:lnTo>
                  <a:pt x="78359" y="365607"/>
                </a:lnTo>
                <a:close/>
              </a:path>
              <a:path w="3893820" h="2447925">
                <a:moveTo>
                  <a:pt x="3893642" y="39166"/>
                </a:moveTo>
                <a:lnTo>
                  <a:pt x="3887292" y="35991"/>
                </a:lnTo>
                <a:lnTo>
                  <a:pt x="3815270" y="0"/>
                </a:lnTo>
                <a:lnTo>
                  <a:pt x="3815270" y="35991"/>
                </a:lnTo>
                <a:lnTo>
                  <a:pt x="327113" y="35991"/>
                </a:lnTo>
                <a:lnTo>
                  <a:pt x="327113" y="0"/>
                </a:lnTo>
                <a:lnTo>
                  <a:pt x="248742" y="39166"/>
                </a:lnTo>
                <a:lnTo>
                  <a:pt x="327113" y="78359"/>
                </a:lnTo>
                <a:lnTo>
                  <a:pt x="327113" y="42341"/>
                </a:lnTo>
                <a:lnTo>
                  <a:pt x="3815270" y="42341"/>
                </a:lnTo>
                <a:lnTo>
                  <a:pt x="3815270" y="78359"/>
                </a:lnTo>
                <a:lnTo>
                  <a:pt x="3887292" y="42341"/>
                </a:lnTo>
                <a:lnTo>
                  <a:pt x="3893642" y="3916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22126" y="201608"/>
            <a:ext cx="441959" cy="198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00" b="1" spc="15" dirty="0">
                <a:solidFill>
                  <a:srgbClr val="00AEEF"/>
                </a:solidFill>
                <a:latin typeface="Arial"/>
                <a:cs typeface="Arial"/>
              </a:rPr>
              <a:t>4</a:t>
            </a:r>
            <a:r>
              <a:rPr sz="1100" b="1" spc="-60" dirty="0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sz="1100" b="1" spc="15" dirty="0">
                <a:solidFill>
                  <a:srgbClr val="00AEEF"/>
                </a:solidFill>
                <a:latin typeface="Arial"/>
                <a:cs typeface="Arial"/>
              </a:rPr>
              <a:t>Inch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162" y="1331792"/>
            <a:ext cx="226695" cy="441959"/>
          </a:xfrm>
          <a:prstGeom prst="rect">
            <a:avLst/>
          </a:prstGeom>
        </p:spPr>
        <p:txBody>
          <a:bodyPr vert="vert270" wrap="square" lIns="0" tIns="196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100" b="1" spc="15" dirty="0">
                <a:solidFill>
                  <a:srgbClr val="00AEEF"/>
                </a:solidFill>
                <a:latin typeface="Arial"/>
                <a:cs typeface="Arial"/>
              </a:rPr>
              <a:t>4</a:t>
            </a:r>
            <a:r>
              <a:rPr sz="1100" b="1" spc="-60" dirty="0">
                <a:solidFill>
                  <a:srgbClr val="00AEEF"/>
                </a:solidFill>
                <a:latin typeface="Arial"/>
                <a:cs typeface="Arial"/>
              </a:rPr>
              <a:t> </a:t>
            </a:r>
            <a:r>
              <a:rPr sz="1100" b="1" spc="15" dirty="0">
                <a:solidFill>
                  <a:srgbClr val="00AEEF"/>
                </a:solidFill>
                <a:latin typeface="Arial"/>
                <a:cs typeface="Arial"/>
              </a:rPr>
              <a:t>Inch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875" y="15876"/>
            <a:ext cx="5232400" cy="2997200"/>
          </a:xfrm>
          <a:custGeom>
            <a:avLst/>
            <a:gdLst/>
            <a:ahLst/>
            <a:cxnLst/>
            <a:rect l="l" t="t" r="r" b="b"/>
            <a:pathLst>
              <a:path w="5232400" h="2997200">
                <a:moveTo>
                  <a:pt x="0" y="0"/>
                </a:moveTo>
                <a:lnTo>
                  <a:pt x="5232400" y="0"/>
                </a:lnTo>
                <a:lnTo>
                  <a:pt x="5232400" y="2997200"/>
                </a:lnTo>
                <a:lnTo>
                  <a:pt x="0" y="2997200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F7F5D12369CD46B8772FC13C345841" ma:contentTypeVersion="13" ma:contentTypeDescription="Create a new document." ma:contentTypeScope="" ma:versionID="9cf8f7535a919d96a1c3bae046b1c70c">
  <xsd:schema xmlns:xsd="http://www.w3.org/2001/XMLSchema" xmlns:xs="http://www.w3.org/2001/XMLSchema" xmlns:p="http://schemas.microsoft.com/office/2006/metadata/properties" xmlns:ns2="4f7490ff-b2f5-4f82-b9a7-8d0210992cce" xmlns:ns3="fd03634e-23d4-4f28-9559-93046a23f3a5" targetNamespace="http://schemas.microsoft.com/office/2006/metadata/properties" ma:root="true" ma:fieldsID="b7b0b5b2a7b0c05d33679a6226754d47" ns2:_="" ns3:_="">
    <xsd:import namespace="4f7490ff-b2f5-4f82-b9a7-8d0210992cce"/>
    <xsd:import namespace="fd03634e-23d4-4f28-9559-93046a23f3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7490ff-b2f5-4f82-b9a7-8d0210992c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f08c2b8-ccd6-4090-a84d-352732565d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3634e-23d4-4f28-9559-93046a23f3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7b394f6a-14f5-4d7c-a3fa-1b0b27d26451}" ma:internalName="TaxCatchAll" ma:showField="CatchAllData" ma:web="fd03634e-23d4-4f28-9559-93046a23f3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f7490ff-b2f5-4f82-b9a7-8d0210992cce">
      <Terms xmlns="http://schemas.microsoft.com/office/infopath/2007/PartnerControls"/>
    </lcf76f155ced4ddcb4097134ff3c332f>
    <TaxCatchAll xmlns="fd03634e-23d4-4f28-9559-93046a23f3a5" xsi:nil="true"/>
  </documentManagement>
</p:properties>
</file>

<file path=customXml/itemProps1.xml><?xml version="1.0" encoding="utf-8"?>
<ds:datastoreItem xmlns:ds="http://schemas.openxmlformats.org/officeDocument/2006/customXml" ds:itemID="{46A76D6D-AD7B-4CFE-BB66-F941151C14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9CE30C-1B60-4F7E-A7E6-454FBA7D4266}">
  <ds:schemaRefs>
    <ds:schemaRef ds:uri="4f7490ff-b2f5-4f82-b9a7-8d0210992cce"/>
    <ds:schemaRef ds:uri="fd03634e-23d4-4f28-9559-93046a23f3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9452373-C7F1-432D-954B-E4F0BAF1BC3E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fd03634e-23d4-4f28-9559-93046a23f3a5"/>
    <ds:schemaRef ds:uri="http://purl.org/dc/dcmitype/"/>
    <ds:schemaRef ds:uri="4f7490ff-b2f5-4f82-b9a7-8d0210992cce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86</Words>
  <Application>Microsoft Office PowerPoint</Application>
  <PresentationFormat>Custom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Address Label.cdr</dc:title>
  <dc:creator>Hp</dc:creator>
  <cp:lastModifiedBy>Burns, Amanda R</cp:lastModifiedBy>
  <cp:revision>13</cp:revision>
  <dcterms:created xsi:type="dcterms:W3CDTF">2021-10-11T13:10:18Z</dcterms:created>
  <dcterms:modified xsi:type="dcterms:W3CDTF">2024-05-08T14:38:02Z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2021-03-01T00:00:00Z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2021-10-11T00:00:00Z</vt:filetime>
  </property>
  <property fmtid="{D5CDD505-2E9C-101B-9397-08002B2CF9AE}" pid="5" name="ContentTypeId">
    <vt:lpwstr>0x010100C5F7F5D12369CD46B8772FC13C345841</vt:lpwstr>
  </property>
  <property fmtid="{D5CDD505-2E9C-101B-9397-08002B2CF9AE}" pid="6" name="MediaServiceImageTags">
    <vt:lpwstr/>
  </property>
</Properties>
</file>