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5310835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 bwMode="auto">
          <a:xfrm>
            <a:off x="1990090" y="613410"/>
            <a:ext cx="2640965" cy="5438775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2518410" y="2458085"/>
            <a:ext cx="1583055" cy="306070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5" name="直接箭头连接符 4"/>
          <p:cNvCxnSpPr/>
          <p:nvPr/>
        </p:nvCxnSpPr>
        <p:spPr>
          <a:xfrm>
            <a:off x="4162425" y="2625090"/>
            <a:ext cx="1748155" cy="190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6366510" y="2458085"/>
            <a:ext cx="1755775" cy="3067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/>
              <a:t>改为</a:t>
            </a:r>
            <a:r>
              <a:rPr lang="en-US" altLang="zh-CN"/>
              <a:t>S</a:t>
            </a:r>
            <a:r>
              <a:rPr lang="en-US" altLang="zh-CN"/>
              <a:t>carf</a:t>
            </a:r>
            <a:endParaRPr lang="en-US" altLang="zh-CN"/>
          </a:p>
        </p:txBody>
      </p:sp>
      <p:sp>
        <p:nvSpPr>
          <p:cNvPr id="7" name="文本框 6"/>
          <p:cNvSpPr txBox="1"/>
          <p:nvPr/>
        </p:nvSpPr>
        <p:spPr>
          <a:xfrm>
            <a:off x="6523990" y="3699510"/>
            <a:ext cx="18516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数量：</a:t>
            </a:r>
            <a:r>
              <a:rPr lang="en-US" altLang="zh-CN"/>
              <a:t>26400</a:t>
            </a:r>
            <a:r>
              <a:rPr lang="zh-CN" altLang="en-US"/>
              <a:t>个</a:t>
            </a:r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WPS 演示</Application>
  <PresentationFormat>宽屏</PresentationFormat>
  <Paragraphs>4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权</cp:lastModifiedBy>
  <cp:revision>158</cp:revision>
  <dcterms:created xsi:type="dcterms:W3CDTF">2019-06-19T02:08:00Z</dcterms:created>
  <dcterms:modified xsi:type="dcterms:W3CDTF">2025-12-05T03:40:56Z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B8C49501957A4AF48E9AC9C9CB59A340_11</vt:lpwstr>
  </property>
</Properties>
</file>