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57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372" name="图片 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73960" y="1371600"/>
            <a:ext cx="2567940" cy="35299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文本框 7"/>
          <p:cNvSpPr txBox="1"/>
          <p:nvPr/>
        </p:nvSpPr>
        <p:spPr>
          <a:xfrm>
            <a:off x="6029960" y="2527935"/>
            <a:ext cx="50901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>
                <a:highlight>
                  <a:srgbClr val="FFFF00"/>
                </a:highlight>
                <a:sym typeface="+mn-ea"/>
              </a:rPr>
              <a:t>house of harlow</a:t>
            </a:r>
            <a:r>
              <a:rPr lang="zh-CN" altLang="en-US">
                <a:highlight>
                  <a:srgbClr val="FFFF00"/>
                </a:highlight>
                <a:sym typeface="+mn-ea"/>
              </a:rPr>
              <a:t>钩子</a:t>
            </a:r>
            <a:r>
              <a:rPr lang="en-US" altLang="zh-CN">
                <a:highlight>
                  <a:srgbClr val="FFFF00"/>
                </a:highlight>
                <a:sym typeface="+mn-ea"/>
              </a:rPr>
              <a:t>: </a:t>
            </a:r>
            <a:endParaRPr lang="en-US" altLang="zh-CN">
              <a:highlight>
                <a:srgbClr val="FFFF00"/>
              </a:highlight>
              <a:sym typeface="+mn-ea"/>
            </a:endParaRPr>
          </a:p>
          <a:p>
            <a:pPr algn="ctr"/>
            <a:r>
              <a:rPr lang="en-US" altLang="zh-CN">
                <a:highlight>
                  <a:srgbClr val="FFFF00"/>
                </a:highlight>
                <a:sym typeface="+mn-ea"/>
              </a:rPr>
              <a:t>7500</a:t>
            </a:r>
            <a:r>
              <a:rPr lang="zh-CN" altLang="en-US">
                <a:highlight>
                  <a:srgbClr val="FFFF00"/>
                </a:highlight>
                <a:sym typeface="+mn-ea"/>
              </a:rPr>
              <a:t>个</a:t>
            </a:r>
            <a:r>
              <a:rPr lang="en-US" altLang="zh-CN">
                <a:highlight>
                  <a:srgbClr val="FFFF00"/>
                </a:highlight>
                <a:sym typeface="+mn-ea"/>
              </a:rPr>
              <a:t>  </a:t>
            </a:r>
            <a:r>
              <a:rPr lang="zh-CN" altLang="en-US">
                <a:highlight>
                  <a:srgbClr val="FFFF00"/>
                </a:highlight>
                <a:sym typeface="+mn-ea"/>
              </a:rPr>
              <a:t>其中急需</a:t>
            </a:r>
            <a:r>
              <a:rPr lang="en-US" altLang="zh-CN">
                <a:highlight>
                  <a:srgbClr val="FFFF00"/>
                </a:highlight>
                <a:sym typeface="+mn-ea"/>
              </a:rPr>
              <a:t>1200</a:t>
            </a:r>
            <a:r>
              <a:rPr lang="zh-CN" altLang="en-US">
                <a:highlight>
                  <a:srgbClr val="FFFF00"/>
                </a:highlight>
                <a:sym typeface="+mn-ea"/>
              </a:rPr>
              <a:t>个</a:t>
            </a:r>
            <a:endParaRPr lang="zh-CN" altLang="en-US">
              <a:highlight>
                <a:srgbClr val="FFFF00"/>
              </a:highlight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372" name="图片 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73960" y="1371600"/>
            <a:ext cx="2567940" cy="35299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文本框 7"/>
          <p:cNvSpPr txBox="1"/>
          <p:nvPr/>
        </p:nvSpPr>
        <p:spPr>
          <a:xfrm>
            <a:off x="6187440" y="3060700"/>
            <a:ext cx="27406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>
                <a:highlight>
                  <a:srgbClr val="FFFF00"/>
                </a:highlight>
                <a:sym typeface="+mn-ea"/>
              </a:rPr>
              <a:t>haute hippie</a:t>
            </a:r>
            <a:r>
              <a:rPr lang="zh-CN" altLang="en-US">
                <a:highlight>
                  <a:srgbClr val="FFFF00"/>
                </a:highlight>
                <a:sym typeface="+mn-ea"/>
              </a:rPr>
              <a:t>钩子：</a:t>
            </a:r>
            <a:endParaRPr lang="zh-CN" altLang="en-US">
              <a:highlight>
                <a:srgbClr val="FFFF00"/>
              </a:highlight>
              <a:sym typeface="+mn-ea"/>
            </a:endParaRPr>
          </a:p>
          <a:p>
            <a:pPr algn="ctr"/>
            <a:r>
              <a:rPr lang="en-US" altLang="zh-CN">
                <a:highlight>
                  <a:srgbClr val="FFFF00"/>
                </a:highlight>
                <a:sym typeface="+mn-ea"/>
              </a:rPr>
              <a:t>7200</a:t>
            </a:r>
            <a:r>
              <a:rPr lang="zh-CN" altLang="en-US">
                <a:highlight>
                  <a:srgbClr val="FFFF00"/>
                </a:highlight>
                <a:sym typeface="+mn-ea"/>
              </a:rPr>
              <a:t>个</a:t>
            </a:r>
            <a:r>
              <a:rPr lang="en-US" altLang="zh-CN">
                <a:highlight>
                  <a:srgbClr val="FFFF00"/>
                </a:highlight>
                <a:sym typeface="+mn-ea"/>
              </a:rPr>
              <a:t> </a:t>
            </a:r>
            <a:r>
              <a:rPr lang="zh-CN" altLang="en-US">
                <a:highlight>
                  <a:srgbClr val="FFFF00"/>
                </a:highlight>
                <a:sym typeface="+mn-ea"/>
              </a:rPr>
              <a:t>其中急需</a:t>
            </a:r>
            <a:r>
              <a:rPr lang="en-US" altLang="zh-CN">
                <a:highlight>
                  <a:srgbClr val="FFFF00"/>
                </a:highlight>
                <a:sym typeface="+mn-ea"/>
              </a:rPr>
              <a:t>2250</a:t>
            </a:r>
            <a:r>
              <a:rPr lang="zh-CN" altLang="en-US">
                <a:highlight>
                  <a:srgbClr val="FFFF00"/>
                </a:highlight>
                <a:sym typeface="+mn-ea"/>
              </a:rPr>
              <a:t>个</a:t>
            </a:r>
            <a:endParaRPr lang="zh-CN" altLang="en-US">
              <a:highlight>
                <a:srgbClr val="FFFF00"/>
              </a:highlight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6187440" y="3060700"/>
            <a:ext cx="27139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>
                <a:highlight>
                  <a:srgbClr val="FFFF00"/>
                </a:highlight>
                <a:sym typeface="+mn-ea"/>
              </a:rPr>
              <a:t>rachel zoe</a:t>
            </a:r>
            <a:r>
              <a:rPr lang="zh-CN" altLang="en-US">
                <a:highlight>
                  <a:srgbClr val="FFFF00"/>
                </a:highlight>
                <a:sym typeface="+mn-ea"/>
              </a:rPr>
              <a:t>钩子：</a:t>
            </a:r>
            <a:r>
              <a:rPr lang="en-US" altLang="zh-CN">
                <a:highlight>
                  <a:srgbClr val="FFFF00"/>
                </a:highlight>
                <a:sym typeface="+mn-ea"/>
              </a:rPr>
              <a:t>700</a:t>
            </a:r>
            <a:r>
              <a:rPr lang="zh-CN" altLang="en-US">
                <a:highlight>
                  <a:srgbClr val="FFFF00"/>
                </a:highlight>
                <a:sym typeface="+mn-ea"/>
              </a:rPr>
              <a:t>个</a:t>
            </a:r>
            <a:endParaRPr lang="zh-CN" altLang="en-US">
              <a:highlight>
                <a:srgbClr val="FFFF00"/>
              </a:highlight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58745" y="1200785"/>
            <a:ext cx="2447925" cy="3302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WPS 演示</Application>
  <PresentationFormat>宽屏</PresentationFormat>
  <Paragraphs>8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mm</cp:lastModifiedBy>
  <cp:revision>157</cp:revision>
  <dcterms:created xsi:type="dcterms:W3CDTF">2019-06-19T02:08:00Z</dcterms:created>
  <dcterms:modified xsi:type="dcterms:W3CDTF">2025-12-12T15:24:47Z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72598D86A8B0401FB0AB5BBA1047EEFB_11</vt:lpwstr>
  </property>
</Properties>
</file>