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3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78175" y="453390"/>
            <a:ext cx="4401820" cy="566293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4859655" y="2174875"/>
            <a:ext cx="907415" cy="296545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6" name="直接箭头连接符 5"/>
          <p:cNvCxnSpPr/>
          <p:nvPr/>
        </p:nvCxnSpPr>
        <p:spPr>
          <a:xfrm flipV="1">
            <a:off x="5767070" y="2320925"/>
            <a:ext cx="1628140" cy="381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7950835" y="221996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改为</a:t>
            </a:r>
            <a:r>
              <a:rPr lang="en-US" altLang="zh-CN"/>
              <a:t>“O</a:t>
            </a:r>
            <a:r>
              <a:rPr lang="en-US" altLang="zh-CN"/>
              <a:t>blong Scarf”</a:t>
            </a:r>
            <a:endParaRPr lang="en-US" altLang="zh-CN"/>
          </a:p>
        </p:txBody>
      </p:sp>
      <p:sp>
        <p:nvSpPr>
          <p:cNvPr id="8" name="矩形 7"/>
          <p:cNvSpPr/>
          <p:nvPr/>
        </p:nvSpPr>
        <p:spPr>
          <a:xfrm>
            <a:off x="4572635" y="4215765"/>
            <a:ext cx="1392555" cy="1176655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9" name="直接箭头连接符 8"/>
          <p:cNvCxnSpPr/>
          <p:nvPr/>
        </p:nvCxnSpPr>
        <p:spPr>
          <a:xfrm flipV="1">
            <a:off x="5965190" y="4721225"/>
            <a:ext cx="1628140" cy="381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8015605" y="482600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红框部分全部</a:t>
            </a:r>
            <a:r>
              <a:rPr lang="zh-CN" altLang="en-US"/>
              <a:t>去掉</a:t>
            </a:r>
            <a:endParaRPr lang="zh-CN" altLang="en-US"/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WPS 演示</Application>
  <PresentationFormat>宽屏</PresentationFormat>
  <Paragraphs>4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权</cp:lastModifiedBy>
  <cp:revision>157</cp:revision>
  <dcterms:created xsi:type="dcterms:W3CDTF">2019-06-19T02:08:00Z</dcterms:created>
  <dcterms:modified xsi:type="dcterms:W3CDTF">2025-12-22T02:11:10Z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1C8C6B61C286488792A3300D4B5EE1EA_11</vt:lpwstr>
  </property>
</Properties>
</file>